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4T05:33:13.20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255 180,'8'34,"3"-1,27 62,-15-41,143 320,-144-326,169 441,-137-315,-48-155,-1 0,0 0,-1 0,-2 1,2 30,-10 99,3-126,-10 35,6-29,-2-5,3-21,-2-13,-5-29,2-1,1 0,3 0,1-1,-1-55,6-83,3 106,-9-91,4 140,-2-1,0 1,-2 1,-1-1,0 1,-2 1,-17-30,23 43,-1 0,1-1,1 0,0 1,0-1,1 0,0 0,0-17,4-89,0 55,-9-182,4 212,-2-1,-1 1,-1 0,-2 1,-20-48,10 32,12 28,-1 0,0 0,-1 1,-18-24,23 36,-1 0,1 0,-1 1,0-1,-1 1,1 0,-1 1,1-1,-1 1,0 0,0 1,-1-1,1 1,0 0,-1 1,1 0,-10-1,-153 1,83 3,80-1,0-1,-1 1,1 1,0-1,1 1,-1 0,-8 4,13-6,0 0,0 0,0 1,0-1,0 1,0-1,0 1,0 0,0-1,1 1,-1 0,0-1,0 1,1 0,-1 0,1 0,-1 0,0 0,1 0,0-1,-1 1,1 0,-1 0,1 0,0 1,0-1,0 0,0 0,0 0,0 0,0 0,0 0,0 0,0 0,0 0,1 0,-1 0,0 0,1 0,-1 0,1 0,-1 0,1 0,-1 0,1-1,0 1,-1 0,1 0,0-1,0 1,1 1,1 0,0 1,1-1,-1 0,1 0,-1 0,1-1,0 1,-1-1,1 0,0 0,0 0,8 0,54 0,-48-2,32 2,-31 0,0-1,1-1,-1 0,31-7,-34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4T05:34:40.6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24315,'2439'152'0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4T05:34:46.4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24575,'25'2'0,"1"0"0,29 7 0,-28-4 0,44 3 0,311-8 0,-357-2 0,1 0 0,28-7 0,-26 4 0,42-3 0,-49 7 0,161 3 0,-100 17-1365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1-04T05:33:13.9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6 747,'2'42,"2"1,14 59,-3-19,71 406,-26-158,-24-64,-34-247,2 24,-2-37,-1-23,-25-327,-29 1,30 200,7 46,-70-497,66 399,6-209,17 361,-2 39,0 25,0 30,-1-27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4T05:33:47.1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 24575,'7'1'0,"-1"-1"0,1 1 0,0 0 0,0 1 0,-1 0 0,1 0 0,0 0 0,-1 1 0,0 0 0,7 3 0,20 10 0,-13-9 0,1-1 0,28 4 0,-12-3 0,3-1 0,1-2 0,0-1 0,70-6 0,-23 1 0,-12 2 0,-46 0 0,-26 0 0,-11 0 0,-24 0 0,-59-7 0,77 5 0,0-1 0,0-1 0,1 0 0,-1-1 0,1 0 0,0-1 0,-13-8 0,15 10 0,1-1 0,-1 1 0,0 1 0,0 0 0,0 0 0,-1 1 0,1 0 0,-1 1 0,-20 0 0,-17-3 0,47 4 0,0-1 0,0 1 0,0 0 0,0 0 0,0 0 0,0-1 0,0 1 0,0 0 0,0 1 0,-1-1 0,1 0 0,0 0 0,0 0 0,0 1 0,0-1 0,0 0 0,0 1 0,0-1 0,0 1 0,0-1 0,0 1 0,0 0 0,1-1 0,-1 1 0,0 0 0,0 0 0,0-1 0,1 1 0,-1 0 0,0 0 0,1 0 0,-1 0 0,1 0 0,-1 0 0,1 0 0,0 0 0,-1 0 0,1 0 0,0 0 0,0 0 0,0 0 0,0 1 0,0-1 0,0 0 0,0 1 0,1 8 0,0-1 0,1 0 0,0 0 0,5 15 0,0-2 0,-1 19 0,-2 0 0,-2 0 0,-4 59 0,0-19 0,1-70 0,-1 1 0,0-1 0,-1 1 0,0-1 0,-1 0 0,0 0 0,-1 0 0,0-1 0,-1 1 0,-13 17 0,-21 44 0,39-68 0,-10 17 0,2 1 0,0 0 0,2 1 0,0 0 0,2 0 0,0 1 0,-1 34 0,6 667 0,2-302 0,-3-405 0,2 15 0,-1-33 0,0 0 0,0 0 0,0 0 0,0 0 0,0 0 0,0 0 0,0 0 0,0 0 0,0 0 0,0 0 0,0 0 0,0-1 0,0 1 0,0 0 0,0 0 0,0 0 0,0 0 0,0 0 0,0 0 0,1 0 0,-1 0 0,0 0 0,0 0 0,0 0 0,0 0 0,0 0 0,0 0 0,0 0 0,0 0 0,0 0 0,0 0 0,0 0 0,0 0 0,1 0 0,-1 0 0,0 0 0,0 0 0,0 0 0,0 0 0,0 0 0,0 0 0,0 0 0,0 0 0,0 0 0,0 0 0,0 0 0,1 0 0,-1 0 0,0 0 0,0 0 0,0 0 0,0 0 0,0 0 0,7-24 0,11-94 0,-5 20 0,-8 73 0,1 0 0,1 1 0,2 0 0,0 0 0,1 1 0,17-28 0,-4 8 0,-3 5 0,31-43 0,-42 66 0,-1 0 0,0 0 0,-1-1 0,-1 0 0,0 0 0,-1-1 0,-1 0 0,3-23 0,10-37 0,-11 63 0,0 0 0,0 1 0,1 0 0,1 1 0,11-15 0,5-9 0,-17 25 0,1 0 0,0 0 0,0 1 0,1 0 0,0 0 0,1 1 0,0 0 0,1 1 0,0 0 0,21-11 0,-17 12 0,1 0 0,0 2 0,0 0 0,1 1 0,-1 0 0,1 1 0,34-1 0,274 4 0,-134 3 0,-150-2 0,-28 1 0,-1-1 0,1-1 0,-1 0 0,1-1 0,0 0 0,23-6 0,-35 6 0,-1 1 0,1 0 0,0 0 0,-1 0 0,1 0 0,-1-1 0,1 1 0,0 0 0,-1 0 0,1-1 0,-1 1 0,1 0 0,-1-1 0,1 1 0,-1-1 0,1 1 0,-1-1 0,0 1 0,1-1 0,-1 1 0,0-1 0,1 1 0,-1-1 0,0 0 0,1 1 0,-1-1 0,0 1 0,0-1 0,0 0 0,0 1 0,0-1 0,0 0 0,0 1 0,0-1 0,0 1 0,0-1 0,0 0 0,0 1 0,0-1 0,0 0 0,0 1 0,-1-1 0,1 1 0,0-1 0,-1 0 0,1 1 0,0-1 0,-1 1 0,1-1 0,-1 0 0,-2-2 0,0 1 0,1-1 0,-1 1 0,0-1 0,0 1 0,-1 0 0,1 0 0,-4-1 0,-37-13 0,0 3 0,-67-12 0,41 9 0,-145-30 0,-1 9 0,-292-11 0,359 49 0,267-1-26,908-5-868,-991 4 894,242-14 0,-225 10 0,-1-3 0,1-2 0,62-21 0,-95 24 132,0 1-1,1 1 1,0 1-1,0 0 0,0 2 1,22 0-1,-294 3-131,80 1 0,-18-2 0,390 0 0,49 0 0,433 2-712,775-5-1480,-1143-10 2511,-79 2 345,-216 10-262,1 1 0,28 5 0,-43-5-357,0 1 0,0 0-1,-1 0 1,1 0 0,0 1-1,-1 0 1,1 0 0,-1 0-1,0 0 1,0 1 0,0 0 0,0 0-1,0 0 1,0 0 0,4 5-1,-8-7-44,1-1 0,-1 1 0,1-1 0,-1 1 0,0-1 0,1 1 0,-1 0 0,0-1 0,1 1 0,-1-1 0,0 1 0,0-1 0,0 1 0,0 0 0,1-1 0,-1 1 0,0 0 0,0-1 0,0 1 0,0 0 0,-1-1 0,1 1 0,0-1 0,0 1 0,0 0 0,0-1 0,-1 1 0,1 0 0,0-1 0,0 1 0,-1-1 0,1 1 0,0-1 0,-1 1 0,1-1 0,-1 1 0,1-1 0,-1 1 0,1-1 0,-1 0 0,1 1 0,-1-1 0,1 0 0,-1 1 0,0-1 0,1 0 0,-1 0 0,-1 1 0,-34 6 0,-170 2 0,79-6 0,-1011 111-1029,392-3 1020,585-90 1038,296-24-1018,-39 4-13,162-6 2,1788-40-3556,-1716 42 3720,-297-6 2558,-58 5-2407,-43-3 0,22 3-275,-1909-93-2841,616 132 883,1308-34 1878,-161 5-64,-13 1 3157,185-5-2600,0 1-1,-1 1 1,-20 7-1,69-8-452,518 20-497,-133-3 172,393-12 462,-802-8-87,-1 0-1,1 0 1,-1 1-1,1-1 1,-1 1-1,1-1 0,-1 1 1,6 3-1,-9-4-45,0 0-1,0 0 0,1 0 0,-1 0 0,0 0 0,0 0 0,0 0 0,0 0 0,0 1 0,0-1 0,1 0 0,-1 0 0,0 0 0,0 0 0,0 0 0,0 0 0,0 1 1,0-1-1,0 0 0,0 0 0,0 0 0,0 0 0,0 0 0,0 1 0,0-1 0,0 0 0,0 0 0,0 0 0,0 0 0,0 0 0,0 1 0,0-1 0,0 0 0,0 0 1,0 0-1,0 0 0,0 0 0,0 1 0,0-1 0,0 0 0,0 0 0,-1 0 0,1 0 0,0 0 0,0 0 0,0 0 0,0 1 0,0-1 0,0 0 0,0 0 0,-1 0 0,1 0 1,0 0-1,0 0 0,0 0 0,-23 7 65,-370 53-68,249-40 0,-234 26 0,109-15 0,251-29 0,3-1 0,1 1 0,-1 0 0,1 1 0,-26 9 0,73-8 0,662-2 0,-329-4 0,-318-4 0,-48 6 0,1 0 0,0 0 0,0 0 0,0 0 0,-1-1 0,1 1 0,0 0 0,0-1 0,-1 1 0,1 0 0,0-1 0,-1 1 0,1-1 0,0 1 0,-1-1 0,1 1 0,-1-1 0,1 0 0,0-1 0,-1 2 0,0-1 0,-1 0 0,1 0 0,0 0 0,-1 1 0,1-1 0,-1 0 0,1 0 0,-1 1 0,1-1 0,-1 0 0,1 1 0,-1-1 0,0 0 0,1 1 0,-1-1 0,0 1 0,0-1 0,1 1 0,-1 0 0,0-1 0,0 1 0,0 0 0,-1-1 0,-43-19 0,-2 2 0,-64-16 0,11 4 0,-526-129 0,550 149 0,0 4 0,0 3 0,-86 7 0,332-14 0,1509-92-2217,-1615 98 2130,-12-1 82,2 3 0,86 7 0,-136-5 84,0 0 0,-1 1-1,1 0 1,0-1-1,0 2 1,-1-1-1,1 0 1,0 1 0,-1-1-1,1 1 1,-1 0-1,6 5 1,-7-6-23,-1 1 1,1 1-1,-1-1 1,0 0-1,0 0 1,0 0 0,0 0-1,0 1 1,-1-1-1,1 1 1,-1-1-1,1 0 1,-1 1-1,0-1 1,0 1-1,0-1 1,0 0-1,-1 1 1,1-1-1,-1 3 1,-3 27-65,-5 35 253,8-64-333,0 0 0,0 0 0,0 0 1,0 0-1,0 0 0,-1-1 0,1 1 1,-1 0-1,0-1 0,0 1 0,0-1 1,0 1-1,0-1 0,0 0 0,-1 0 1,-4 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4T05:33:50.6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2200 0 24575,'-18'29'0,"-1"0"0,-1-2 0,-2-1 0,-28 27 0,30-31 0,-297 295 0,134-139 0,-42 29 0,-21 23 0,227-210 0,-2-2 0,1-1 0,-2 0 0,0-2 0,-1 0 0,-27 12 0,34-22 0,11-8 0,8-7 0,5 1 0,0 1 0,0-1 0,1 1 0,0 1 0,0-1 0,1 2 0,0-1 0,18-8 0,1-2 0,86-47-114,3 5 0,227-79 0,-159 81-57,250-45-1,-428 101 174,20-5 92,0 1 1,1 1 0,0 2 0,-1 0 0,48 5 0,-74-3-92,0 0 1,0 0-1,-1 0 0,1 1 1,0-1-1,-1 1 0,1-1 1,0 1-1,-1-1 0,1 1 1,0 0-1,-1 0 0,0 0 1,1-1-1,-1 2 0,1-1 1,-1 0-1,0 0 0,0 0 0,1 1 1,-1-1-1,0 0 0,0 1 1,-1-1-1,1 1 0,0-1 1,0 1-1,-1 0 0,1-1 1,-1 1-1,1 0 0,-1-1 1,0 1-1,0 0 0,1 0 1,-1-1-1,0 1 0,-1 0 1,1 0-1,0-1 0,0 1 0,-1 2 1,-1 1-7,0 1 1,0-1 0,-1 0-1,0 0 1,1 0 0,-2 0-1,1 0 1,0 0-1,-1-1 1,0 0 0,-6 5-1,-6 3 3,-1 0 0,0-1 0,-1-1 0,-1-1 0,1-1 0,-21 7 0,-121 29 0,153-42 0,-290 55 0,283-54 0,-49 14 0,59-15 0,-1-1 0,1 1 0,0 0 0,0 0 0,0 0 0,0 1 0,0 0 0,0-1 0,1 1 0,-6 6 0,8-8 0,1-1 0,0 1 0,-1-1 0,1 1 0,0-1 0,-1 1 0,1-1 0,0 1 0,0 0 0,-1-1 0,1 1 0,0-1 0,0 1 0,0 0 0,0-1 0,0 1 0,0-1 0,0 1 0,0 0 0,0-1 0,0 1 0,0-1 0,1 1 0,-1 0 0,0-1 0,0 1 0,1-1 0,-1 2 0,18 11 0,29 2 0,-46-15 0,166 27 0,-103-19 0,63 17 0,-123-24 0,-1 0 0,0 0 0,0 0 0,0 1 0,0-1 0,0 1 0,0 0 0,0 0 0,0 0 0,-1 1 0,4 3 0,-5-6 0,-1 0 0,0 1 0,1 0 0,-1-1 0,0 1 0,1-1 0,-1 1 0,0-1 0,0 1 0,1 0 0,-1-1 0,0 1 0,0-1 0,0 1 0,0 0 0,0-1 0,0 1 0,0-1 0,0 1 0,0 0 0,0-1 0,0 1 0,0 0 0,-1 0 0,0 0 0,0 0 0,0 0 0,0 0 0,0 0 0,0 0 0,0 0 0,0 0 0,-1 0 0,1-1 0,0 1 0,0-1 0,-1 1 0,1-1 0,0 1 0,-1-1 0,-1 1 0,-27 4 0,-1-1 0,0-2 0,1-1 0,-39-3 0,12 1 0,-35 1 0,25 2 0,-1-3 0,0-4 0,-77-14 0,138 18 0,1-1 0,-1 0 0,1 0 0,-1-1 0,1 0 0,0 0 0,0-1 0,1 1 0,-1-1 0,1 0 0,0-1 0,0 1 0,0-1 0,0 0 0,1 0 0,0-1 0,0 1 0,0-1 0,1 0 0,0 0 0,0 0 0,0 0 0,1-1 0,0 1 0,0-1 0,-1-7 0,3 10 0,-1 0 0,1 1 0,-1-1 0,0 0 0,-1 1 0,1-1 0,-1 0 0,1 1 0,-1 0 0,0-1 0,0 1 0,-1 0 0,1 0 0,-1 0 0,1 0 0,-1 1 0,0-1 0,0 1 0,0 0 0,0-1 0,0 1 0,-1 1 0,1-1 0,-1 0 0,1 1 0,-1 0 0,0 0 0,0 0 0,1 0 0,-7 0 0,-63-4 0,-118 7 0,67 2 0,78-4 0,-51 1 0,-113 14 0,19 12 0,171-23 0,0-1 0,-1-1 0,1-1 0,0-1 0,-40-4 0,51 3 0,1-1 0,0 0 0,0 0 0,0-1 0,0 0 0,0-1 0,1 0 0,-1 0 0,1 0 0,0-1 0,0 0 0,1 0 0,0-1 0,0 0 0,0 0 0,-9-13 0,-6-12 0,17 24 0,16 21 0,-1 1 0,2-1 0,0-1 0,0 0 0,1-1 0,18 12 0,81 44 0,-82-51 0,-5-1-1365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4T05:34:12.4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6206 0 24575,'-31'8'0,"6"-1"0,-93 17 0,67-12 0,0-2 0,-1-2 0,-54 0 0,48-8 0,-100 2 0,133 1 0,0 0 0,0 1 0,0 2 0,-30 10 0,32-10 0,0-1 0,0-1 0,0-1 0,-1-1 0,1-1 0,-42-4 0,6 1 0,52 2 0,4 1 0,0-1 0,0 0 0,0 0 0,-1 0 0,1 0 0,0-1 0,0 1 0,0-1 0,0 0 0,-1 0 0,1 0 0,1 0 0,-7-4 0,9 5 0,0-1 0,0 0 0,0 1 0,0-1 0,0 1 0,0-1 0,0 0 0,0 1 0,0-1 0,0 1 0,0-1 0,0 0 0,0 1 0,0-1 0,1 1 0,-1-1 0,0 1 0,1-1 0,-1 1 0,0-1 0,1 1 0,-1-1 0,0 1 0,1-1 0,-1 1 0,1-1 0,-1 1 0,1 0 0,0-1 0,18-16 0,-16 15 0,7-4 0,1 0 0,-1 1 0,1 0 0,0 0 0,0 1 0,0 1 0,0 0 0,15-2 0,-20 4 0,2 0 0,1 1 0,-1 0 0,0 0 0,0 1 0,1 0 0,-1 0 0,0 1 0,0 0 0,0 0 0,13 7 0,-9-5 0,1 1 0,-1-2 0,15 3 0,-6-5 0,-17-2 0,0 1 0,0 0 0,0 0 0,0 1 0,0-1 0,0 1 0,0 0 0,0 0 0,0 0 0,0 1 0,-1-1 0,8 4 0,-11-4 0,0-1 0,0 0 0,0 1 0,0-1 0,0 1 0,0-1 0,0 0 0,0 1 0,0-1 0,0 0 0,0 1 0,0-1 0,0 1 0,0-1 0,0 0 0,0 1 0,0-1 0,-1 0 0,1 1 0,0-1 0,0 0 0,0 1 0,-1-1 0,1 0 0,0 1 0,0-1 0,-1 0 0,1 0 0,0 1 0,0-1 0,-1 0 0,1 0 0,0 0 0,-1 1 0,1-1 0,0 0 0,-1 0 0,-16 10 0,14-8 0,-11 5 0,-1 0 0,0-1 0,-1-1 0,1 0 0,-1-1 0,0 0 0,0-1 0,0-1 0,0-1 0,0-1 0,-22-1 0,-490-1 0,344 2 0,178 0 0,3 1 0,0-1 0,-1 0 0,1 0 0,0 0 0,0 0 0,0-1 0,-1 1 0,1-1 0,0 0 0,0 0 0,0 0 0,0 0 0,0 0 0,-2-3 0,5 4 0,0 0 0,-1 0 0,1-1 0,0 1 0,0 0 0,0-1 0,0 1 0,0 0 0,0-1 0,0 1 0,1 0 0,-1-1 0,0 1 0,0 0 0,0 0 0,0-1 0,0 1 0,0 0 0,0-1 0,1 1 0,-1 0 0,0 0 0,0-1 0,0 1 0,1 0 0,-1 0 0,0 0 0,0-1 0,1 1 0,-1 0 0,0 0 0,0 0 0,1 0 0,-1 0 0,0-1 0,1 1 0,-1 0 0,0 0 0,1 0 0,-1 0 0,0 0 0,1 0 0,-1 0 0,0 0 0,0 0 0,1 0 0,-1 0 0,18-3 0,54-7 0,-13 1 0,71-1 0,-116 9 0,-1-1 0,0 0 0,0-1 0,0 0 0,21-8 0,27-8 0,-52 19 0,-1-1 0,1 1 0,-1 1 0,1-1 0,-1 2 0,16 3 0,18 2 0,49-5 0,-273 23 0,-254-22 0,225-5 0,185 3 0,1 2 0,-30 6 0,28-4 0,-44 3 0,14-10 0,42 1 0,-1 0 0,0 1 0,1 1 0,-1 0 0,-21 5 0,37-6 0,-1 0 0,0 0 0,1 0 0,-1 0 0,0 1 0,0-1 0,1 0 0,-1 0 0,0 1 0,1-1 0,-1 1 0,0-1 0,1 0 0,-1 1 0,1-1 0,-1 1 0,1-1 0,-1 1 0,1 0 0,-1-1 0,1 1 0,-1 0 0,1-1 0,0 1 0,-1 0 0,1-1 0,0 1 0,0 0 0,0-1 0,-1 1 0,1 1 0,1 0 0,-1-1 0,1 1 0,-1-1 0,1 1 0,0-1 0,0 1 0,0-1 0,0 1 0,0-1 0,0 0 0,0 1 0,0-1 0,2 1 0,41 31 0,17 2 0,27 16 0,-79-40 0,-17-5 0,-27-4 0,30-2 0,-333-14 0,17 0 0,-17-11 0,237 4 0,93 18 0,15 1 0,23 1 0,-28 1 0,129 6 0,1 5 0,135 29 0,-189-27 0,2 0 0,7-1 0,-1 4 0,138 45 0,-222-60 0,0 0 0,0-1 0,0 1 0,0 0 0,0 0 0,-1 1 0,1-1 0,0 0 0,-1 0 0,1 1 0,-1-1 0,3 4 0,-4-5 0,0 0 0,0 1 0,0-1 0,0 0 0,1 0 0,-1 0 0,0 1 0,0-1 0,0 0 0,0 0 0,0 0 0,0 1 0,0-1 0,0 0 0,0 0 0,0 0 0,0 1 0,0-1 0,-1 0 0,1 0 0,0 0 0,0 0 0,0 1 0,0-1 0,0 0 0,0 0 0,0 0 0,0 0 0,-1 1 0,1-1 0,0 0 0,0 0 0,0 0 0,0 0 0,0 0 0,-1 0 0,1 1 0,0-1 0,0 0 0,-1 0 0,-18 0 0,-24-8 0,0-2 0,-42-16 0,6 1 0,-230-57-247,-3 13 0,-3 14-1,-375-17 1,676 72 253,-64-5 485,-144 9 1,219-4-492,-1 1 0,0 0 0,0 0 0,1 0 0,-1 0 0,1 1 0,-1-1 0,1 1 0,0 0 0,-1 0 0,1 0 0,0 0 0,0 1 0,-4 4 0,6-6 0,0 0 0,0 0 0,1 1 0,-1-1 0,0 0 0,1 1 0,-1-1 0,1 0 0,-1 1 0,1-1 0,0 0 0,0 1 0,0-1 0,-1 1 0,1-1 0,1 1 0,-1-1 0,0 1 0,0-1 0,0 0 0,1 1 0,-1-1 0,1 0 0,-1 1 0,1-1 0,0 0 0,-1 1 0,1-1 0,0 0 0,0 0 0,0 0 0,0 0 0,0 0 0,0 0 0,0 0 0,0 0 0,0 0 0,0 0 0,1-1 0,1 2 0,104 65 0,-69-46 0,46 35 0,55 48 0,-128-97 0,0 0 0,0 0 0,0-1 0,1-1 0,0 0 0,0 0 0,0-1 0,0-1 0,1 0 0,0-1 0,-1 0 0,1-1 0,0 0 0,23-2 0,-307-3 0,194-3 0,-105-23 0,-48-7 0,-13 35 0,155 4 0,-123-13 0,73-1 0,-170 7 0,184 6 0,105 1 0,0 0 0,1 1 0,-1 0 0,1 2 0,-19 7 0,18-6 0,-1 0 0,0-1 0,0-1 0,-26 1 0,-231-7 0,250-4 0,22 0 0,15-2 0,18-2 0,0 2 0,0 2 0,1 0 0,43-2 0,6-2 0,-27 1 0,7-1 0,1 2 0,71 0 0,-43 8 0,76 3 0,-135 1 0,-1 2 0,0 0 0,0 2 0,37 17 0,-35-13 0,-1-2 0,2-1 0,41 8 0,-41-12 0,47 16 0,-54-13 0,0-2 0,0-1 0,0 0 0,32 1 0,-33-5 0,-9 0 0,1-1 0,-1 0 0,1-1 0,-1 0 0,19-5 0,-31 6 0,-1 0 0,1 0 0,-1 0 0,1 0 0,-1 0 0,1-1 0,-1 1 0,1 0 0,-1 0 0,1-1 0,-1 1 0,1 0 0,-1-1 0,0 1 0,1 0 0,-1-1 0,1 1 0,-1-1 0,0 1 0,1 0 0,-1-1 0,0 1 0,0-1 0,1 1 0,-1-1 0,0 1 0,0-1 0,0 0 0,0 1 0,0-1 0,1 0 0,-11-14 0,-25-9 0,9 14 0,-1 1 0,0 2 0,-1 0 0,-48-5 0,-48-11 0,77 12 0,0 3 0,-72-5 0,115 13 0,-14-1 0,-1-2 0,1 0 0,-25-8 0,39 10 0,0 0 0,0-1 0,-1 1 0,1-1 0,0 0 0,0 0 0,1-1 0,-1 1 0,0-1 0,1 1 0,-1-1 0,1 0 0,0-1 0,0 1 0,0 0 0,1-1 0,-1 0 0,1 1 0,-3-7 0,4 8 0,1 1 0,-1 0 0,1 0 0,0-1 0,-1 1 0,1 0 0,0-1 0,0 1 0,0 0 0,0-1 0,0 1 0,0 0 0,1-1 0,-1 1 0,0 0 0,1 0 0,-1-1 0,1 1 0,-1 0 0,1 0 0,-1 0 0,1-1 0,0 1 0,0 0 0,1-1 0,0 0 0,0 1 0,0 0 0,1-1 0,-1 1 0,0 0 0,1 0 0,-1 1 0,1-1 0,-1 1 0,1-1 0,-1 1 0,4-1 0,5 1 0,0 1 0,0 0 0,0 0 0,0 1 0,11 3 0,4 3 0,-3 0 0,0-2 0,1 0 0,0-1 0,40 2 0,223-8 0,-117 0 0,-163 1 0,0 0 0,-1 1 0,1 0 0,-1 0 0,0 1 0,1-1 0,-1 1 0,0 1 0,0-1 0,0 1 0,0 0 0,6 5 0,2 2 0,-1 1 0,-1 1 0,14 16 0,19 18 0,-36-38 0,1 0 0,0-1 0,1-1 0,-1 1 0,1-2 0,14 6 0,72 20 0,-78-27 0,0 1 0,-1 1 0,1 0 0,-2 2 0,1 0 0,-1 0 0,0 2 0,18 13 0,0 9 0,35 42 0,-66-69 0,27 28 0,-14-16 0,-1 1 0,23 34 0,70 93 0,-30-43 0,-74-95 0,0 0 0,0-1 0,0 1 0,1-1 0,0 0 0,0-1 0,1 1 0,-1-1 0,1-1 0,0 1 0,1-1 0,-1 0 0,1-1 0,-1 0 0,1 0 0,0 0 0,0-1 0,1 0 0,-1-1 0,0 0 0,12 0 0,5-2 0,1 0 0,-1-2 0,0-1 0,48-14 0,318-111-94,-354 115 24,570-214-654,170-62-703,7 25 657,-748 253 769,-24 7 1,1 1 0,0 0 0,0 1 0,0 0 0,0 1 0,0 0 0,21 1 0,-9 6 504,10-1 959,35-11-1248,473-23 689,-122 31-904,-520 3 0,-190 34 0,270-35 0,-3 0 0,1 1 0,0 1 0,0 1 0,-32 13 0,31-10 0,0-1 0,-1-1 0,1-1 0,-2 0 0,-37 2 0,17-5 0,0-2 0,-48-4 0,70 0 0,1-2 0,-1 0 0,-36-14 0,18 6 0,38 12 0,0 0 0,0 1 0,0-1 0,-1 0 0,1 0 0,0 0 0,0 0 0,0-1 0,1 1 0,-1-1 0,0 1 0,-1-3 0,3 4 0,-1 0 0,1-1 0,0 1 0,0-1 0,0 1 0,-1 0 0,1-1 0,0 1 0,0-1 0,0 1 0,0-1 0,0 1 0,0 0 0,0-1 0,0 1 0,0-1 0,0 1 0,0-1 0,0 1 0,0-1 0,1 1 0,-1 0 0,0-1 0,0 0 0,15-11 0,-12 11 0,-1-1 0,1 1 0,-1 0 0,1 0 0,-1 0 0,1 0 0,0 1 0,-1-1 0,4 0 0,-5 2 0,0-1 0,-1 0 0,1 0 0,0 0 0,0 1 0,-1-1 0,1 1 0,0-1 0,0 0 0,-1 1 0,1-1 0,0 1 0,-1-1 0,1 1 0,-1 0 0,1-1 0,-1 1 0,1 0 0,-1-1 0,1 1 0,-1 0 0,0-1 0,1 1 0,-1 0 0,0 0 0,0 0 0,1-1 0,-1 1 0,0 0 0,0 0 0,0 0 0,0-1 0,0 1 0,0 0 0,-1 1 0,2 12 0,-1-6 0,0-1 0,1 1 0,0 0 0,0 0 0,1-1 0,0 1 0,0-1 0,0 0 0,1 1 0,0-1 0,1 0 0,8 12 0,49 56 0,128 122 0,-62-69 0,143 194 0,-222-255 0,-4 2 0,-3 2 0,36 85 0,-72-145 0,26 63 0,42 140 0,-50-104 0,14 167 0,-31-181 0,7 57 0,-4-69 0,-4 1 0,-7 84 0,0-44 0,2 1045 0,-1-1180 0,0-1 0,-1 1 0,-4-14 0,-4-20 0,3-31 0,-4 1 0,-3 1 0,-38-119 0,40 163 0,-1 1 0,-1-1 0,-1 2 0,-1 0 0,-2 1 0,-1 1 0,0 1 0,-2 0 0,-1 2 0,-25-20 0,-19-18 0,41 36 0,-1 1 0,-52-35 0,68 52 0,0 0 0,-1-1 0,1 0 0,-14-12 0,21 15 0,0 1 0,0-1 0,0 0 0,0 0 0,1 0 0,-1 0 0,1 0 0,0 0 0,1-1 0,-1 1 0,1-1 0,-2-8 0,-1-13 0,-1 0 0,-1 0 0,-2 0 0,-12-28 0,4 11 0,2 0 0,-14-73 0,17 63 0,-23-64 0,17 74 0,3-2 0,-11-50 0,21 77 0,-1 0 0,-10-24 0,9 28 0,1 0 0,0 0 0,1-1 0,-3-27 0,5-217 0,4 126 0,-2 121 0,0-24 0,0 35 0,0 4 0,0 22 0,-1-6 0,-1 1 0,-1 0 0,-1-1 0,0 0 0,-1 0 0,-2 0 0,0 0 0,0-1 0,-2 0 0,0-1 0,-1 0 0,-1 0 0,-17 19 0,24-32 0,1 0 0,-1-1 0,0 0 0,0 1 0,0-2 0,-1 1 0,1 0 0,-1-1 0,1 0 0,-1 0 0,0 0 0,0 0 0,0-1 0,0 0 0,0 0 0,-6 0 0,-11 0 0,-1 0 0,-32-4 0,13 1 0,-34 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4T05:34:18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24575,'2'22'0,"1"-1"0,1 1 0,1-1 0,0 0 0,2-1 0,13 30 0,-7-17 0,11 43 0,-4 42 0,-13-71 0,17 61 0,-17-82 0,-2 1 0,0 0 0,1 46 0,-8 84 0,0-57 0,2-67 0,3-1 0,9 54 0,-5-37 0,2 52 0,1 15 0,2 20 0,2 11 0,-10-106 0,0 54 0,-1-14 0,9 0 0,-7-56 0,2 43 0,-6 41 0,-2-56 0,2 0 0,13 88 0,-6-83 0,-4 0 0,-1 0 0,-6 59 0,1-13 0,3-198 0,-3-155 0,-1 218 0,-2 0 0,-18-59 0,7 33 0,-25-69 0,7 26 0,10 35 0,18 51 0,0 1 0,1-1 0,1 0 0,1 0 0,0-1 0,-2-15 0,6-99 0,-1-22 0,-7 126 342,1 19-684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4T05:34:21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4296 0 24575,'0'1373'0,"0"-1370"0,1 1 0,-2 0 0,1-1 0,0 1 0,-1-1 0,1 1 0,-1-1 0,0 1 0,0-1 0,-1 1 0,1-1 0,-1 0 0,1 0 0,-1 0 0,-2 4 0,1-5 0,0 0 0,0 0 0,0 0 0,1 0 0,-2 0 0,1-1 0,0 1 0,0-1 0,0 0 0,-1 0 0,1 0 0,-1-1 0,1 1 0,0-1 0,-1 1 0,-3-1 0,-249-2 0,96-1 0,-306 3 0,433 2 0,-53 9 0,-15 1 0,-100-12 0,-35 1 0,118 11 0,-71 3 0,-479-16 0,620 3 0,-48 9 0,-47 2 0,96-10 0,-55 9 0,34-3 0,-4 3 0,40-6 0,-51 2 0,48-5 0,1 1 0,-57 15 0,59-12 0,-1 0 0,0-2 0,-37 1 0,-77-8 0,-130 4 0,257 1 68,-1 0 1,2 2-1,-1 1 0,-35 14 0,35-11-409,-1-2 0,0 0-1,0-1 1,-26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4T05:34:31.6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24575,'11'4'0,"0"0"0,-1-1 0,1 0 0,0-1 0,22 2 0,12 3 0,11 3 0,2-2 0,58 0 0,117-9 0,-90-1 0,-114 2 0,0 1 0,-1 1 0,49 10 0,-46-4 0,2 1 0,-1-2 0,1-1 0,55 2 0,35-10 0,110 4 0,-164 10 0,-50-8 0,0 0 0,27 1 0,49-6 0,38 2 0,-64 11 0,-50-8 0,0 0 0,27 1 0,50-6 0,37 2 0,-128-1-151,0 1-1,-1 0 0,1 0 0,-1 0 1,1 1-1,-1-1 0,1 1 1,4 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04T05:34:36.6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657 2298 24575,'6'1'0,"-1"-1"0,0 1 0,0 1 0,0-1 0,10 4 0,18 6 0,5-6 0,106 22 0,-91-13 0,0-2 0,0-3 0,1-2 0,89 1 0,-113-9 0,-18 0 0,0 0 0,0 1 0,1 1 0,-1 0 0,17 3 0,-28-4 0,-1 0 0,1 0 0,-1 0 0,1 0 0,-1 0 0,0 1 0,1-1 0,-1 0 0,1 0 0,-1 0 0,1 0 0,-1 0 0,0 1 0,1-1 0,-1 0 0,1 0 0,-1 1 0,0-1 0,1 0 0,-1 0 0,0 1 0,0-1 0,1 0 0,-1 1 0,0-1 0,0 1 0,1-1 0,-1 0 0,0 1 0,0-1 0,0 1 0,1-1 0,-14 7 0,-24-1 0,-328-4 0,188-4 0,79 4 0,-110-5 0,181 0 0,0-2 0,-42-14 0,-13-2 0,36 11 0,0 3 0,-88-4 0,130 12 0,1-1 0,-1 0 0,1 0 0,0-1 0,-1 1 0,1-1 0,-1 1 0,1-1 0,0 0 0,0 0 0,-1-1 0,1 1 0,0-1 0,0 1 0,0-1 0,1 0 0,-4-3 0,5 3 0,-1 0 0,1 0 0,0-1 0,0 1 0,0 0 0,0-1 0,0 1 0,1-1 0,-1 1 0,1 0 0,0-1 0,0 0 0,-1 1 0,2-1 0,-1 1 0,0-1 0,0 1 0,1-1 0,-1 1 0,1 0 0,0-1 0,0 1 0,2-5 0,3-6 0,1 1 0,0 0 0,13-18 0,-13 21 0,-1 0 0,0 0 0,0 0 0,-1-1 0,0 0 0,6-19 0,-6 7 0,3-7 0,-2 0 0,-1-1 0,2-43 0,-6-1029 0,-3 512 0,3 556 0,-3-1 0,-1 1 0,-14-66 0,16 97-136,0-1-1,0 1 1,0 0-1,-1 0 1,1-1-1,-1 1 1,0 0-1,0 0 0,-4-4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EB6E-7464-0E5E-CDE7-8B6C7613A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CC410-66BC-A012-6493-F8D187AD3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42D92-3B92-4646-1470-234D19564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0B488-F8CE-73FD-DC8C-F87DA301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6B3BA-A81D-E57E-1EA8-78857553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3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8DA60-7FAF-16A0-E7E1-249BC5F2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13562-1AB5-A3D0-28CB-897442C6E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23625-CA50-B111-EAD8-B992BCE84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061A2-76C0-E5FF-31B1-DE12F18C3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10175-D499-6EC0-714D-6287D791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5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DBC07-DB5A-9D52-6CB5-D41587682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7184B-6678-27A5-90CF-D91D36EF3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00917-A896-944B-09D3-916FCEBAE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A0891-E5C0-BD4F-F989-1EA3CD7E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A6714-3D5B-0CEF-965C-44DC2110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060A-6C5C-8647-861A-85040BF1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61577-381A-F82F-8D1B-52837755F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A723C-9B56-3DF8-D5C3-09BD21AE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04BAB-0E3F-5345-9DB8-B0CC9707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F933E-9560-922F-3132-C268D8D3C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28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D5E4-B7DE-3EFF-3779-E884EA43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57D9A-599D-62F9-AF56-F5D9F2F37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728E7-843F-32CB-9C9A-A0DE999C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C95FF-9041-AB4B-120C-7E76E6B6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E2DD3-05AA-790B-DC37-077CC338A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6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8BD8-32C6-EAF0-938B-1BCDEC68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DA310-245A-325B-FDF3-A092709A0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3F309-65DC-E27C-BEFB-645E82F3A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CB25AE-2C33-E3B3-B6BA-BA7C9F09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EBD56-6B57-5488-E371-06A369AE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E3C29-C7AC-F168-E5DF-7E22F721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1CF8D-C34B-B50A-F000-5C70E3D65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1B7F2-74AE-37B5-5A0A-52E76C2B6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4F3BA-2FE8-D072-DBC2-59861BC39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FBA67-F164-BEAF-FA2E-F4F41570A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91088-9B89-65ED-B5F8-4D4E7D367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E06BDF-D149-9C2C-BD80-E732733A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CBF89F-D768-E25F-8AF8-A48C1072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741B6A-CAF1-693C-26A2-C70E7AD9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76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27F9-D9AF-6EA4-E474-7781E646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C3C251-9A36-0B74-AE71-ABE1AF889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E4324-3AB9-3023-E877-2AD4A260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08C05-4195-BE24-780C-082F58357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61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51DB17-5091-EDF2-732E-D7DEF0EF8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F018FE-DAE8-CFC3-DFF9-7E0C3EFF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94C79-E152-3940-0B94-C77B3E8C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37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FC11F-8981-34EA-18F3-CF7A618A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DF31-9FF3-6B62-47A7-18C258F12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407C5-B876-0B89-E55B-0297F1448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EF35D-38C8-011E-1434-39B7DCC9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16B67-16AE-F19E-BDD9-1192B76F8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37B0BF-CF3D-4F0C-4F43-2498B477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9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5239-892D-96F2-5F79-C29FC511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C909E7-FE5C-2B85-D1E6-912A36FFB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30CB8-830E-C974-9349-B12CAD9C9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70F8A-60F4-0EF5-034F-272E7A63A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209F0-C5BB-034C-5027-07DFAF06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95196-581C-62DE-EE35-E1AF3341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0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30316-415C-2429-D93D-A2D597F98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11844-5F8D-BF57-456C-895876AD1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008DB-570F-19B7-C3EA-CEB1FCA54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942888-682B-4626-B54E-C0F1712F9BB1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84EA3-73A2-C83B-7734-DAD927361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A6B3B-4EE4-26F2-A560-316BE6209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9F9A54-E153-4EE1-A18B-C42D0E9DF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5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6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customXml" Target="../ink/ink8.xml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24" Type="http://schemas.openxmlformats.org/officeDocument/2006/relationships/image" Target="../media/image19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2.png"/><Relationship Id="rId19" Type="http://schemas.openxmlformats.org/officeDocument/2006/relationships/customXml" Target="../ink/ink9.xml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Relationship Id="rId2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0AA8-A8AA-7F19-6C19-DAB6A7C9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6F698-4A63-D97F-15D5-95370F5A4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BCBF7-1FD8-DB60-41C4-D113372B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7342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3A9F7132-A2B3-ED9D-46D2-0ACEAEF48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3138" y="3429000"/>
            <a:ext cx="507491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oppins" panose="020B0502040204020203" pitchFamily="2" charset="0"/>
              </a:rPr>
              <a:t>Case Study Analysis: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Poppins" panose="020B0502040204020203" pitchFamily="2" charset="0"/>
              </a:rPr>
              <a:t>NexusCart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Poppins" panose="020B0502040204020203" pitchFamily="2" charset="0"/>
              </a:rPr>
              <a:t> Online Shopping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F30DF-D6C5-11A2-8083-CD7E1C7F7D60}"/>
              </a:ext>
            </a:extLst>
          </p:cNvPr>
          <p:cNvSpPr txBox="1"/>
          <p:nvPr/>
        </p:nvSpPr>
        <p:spPr>
          <a:xfrm>
            <a:off x="6809232" y="5294470"/>
            <a:ext cx="3483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Presented By:</a:t>
            </a:r>
            <a:br>
              <a:rPr lang="en-US" dirty="0"/>
            </a:br>
            <a:r>
              <a:rPr lang="en-US" dirty="0"/>
              <a:t>Rajvardhan Deshmukh(43219)</a:t>
            </a:r>
          </a:p>
          <a:p>
            <a:r>
              <a:rPr lang="en-US" dirty="0"/>
              <a:t>Sakshi Gangurde(43224)</a:t>
            </a:r>
            <a:br>
              <a:rPr lang="en-US" dirty="0"/>
            </a:br>
            <a:r>
              <a:rPr lang="en-US" dirty="0"/>
              <a:t>Soham Gandhi(43223)</a:t>
            </a:r>
            <a:br>
              <a:rPr lang="en-US" dirty="0"/>
            </a:br>
            <a:r>
              <a:rPr lang="en-US" dirty="0"/>
              <a:t>Rishikesh Ghodke(43225)</a:t>
            </a:r>
          </a:p>
        </p:txBody>
      </p:sp>
    </p:spTree>
    <p:extLst>
      <p:ext uri="{BB962C8B-B14F-4D97-AF65-F5344CB8AC3E}">
        <p14:creationId xmlns:p14="http://schemas.microsoft.com/office/powerpoint/2010/main" val="106652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CD6BC-7899-4C58-D83A-E0E51555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43547-1301-EB9C-92CE-4B570E676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7B93D-A419-7B8D-CB00-3DC84D8C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9"/>
            <a:ext cx="12192000" cy="685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62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DACA-9D45-16F5-46A9-DCAB56ED2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296CA-9152-154C-B34B-65419408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7EC02-F92C-29D1-BE49-D44E243CB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4"/>
            <a:ext cx="12192000" cy="681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4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1C1D-CEB1-8C3D-E90A-38BED694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09AC-BCB6-8757-371B-38D6DC38E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47A5A-7FAE-DF94-2F4F-EF9199361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" y="0"/>
            <a:ext cx="12174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7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4BC9-4016-F1CF-F593-DDBC61B6A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9E52-885B-7F8A-42D8-160A39DD5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B9F9E-39EC-889C-14BB-79FA4A27D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" y="0"/>
            <a:ext cx="12150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4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5773-78B1-5856-EEBC-295C00C3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055B5-5E61-8069-7F7F-A90B326B3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D31B4-E9BD-6064-5C29-2D6B3D6D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8"/>
            <a:ext cx="12192000" cy="68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09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80051-4BA5-1866-F80E-07E5C0F3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8C10B-CF9D-F5F1-EF4D-3EE6A4D90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07DA0-0191-0E54-8796-B6178BFE5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1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0271-CC8E-67D1-2CC2-665262D6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0D514-59EC-8575-DDD2-372284F7B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AD3F9-DFEA-0DD5-F715-A39E606F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86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007FF-779A-A038-B4EB-AD13EF2B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B50D7-0E46-E844-03FB-F975274F8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7BA39-D2F7-2CCB-DEEE-0B0661AD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8"/>
            <a:ext cx="12192000" cy="68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5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9FAD4-894A-E6E7-C682-D47EDCED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25A56-D371-FA4A-7976-11F2F70AE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37942-704B-278B-CC37-41AFABD2A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86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A7DC-7B19-98F4-0F4D-8C1E8711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A928F-06F8-2CA0-007E-451C74B1F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6970C-B468-7ACC-A4C9-7E2C02AA0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8"/>
            <a:ext cx="12192000" cy="68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14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0828-7983-E717-B68C-86B5D8D2E1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909F8-D853-D30C-D21A-CC56B11F6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9DC1F-A025-E272-A3BC-1CB1DB59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" y="0"/>
            <a:ext cx="12142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70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9F62-D670-5D1F-A88F-EF1E8FC0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CFDC5-C695-DDA6-C60C-6F4933884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1B822-3221-19F5-6AF8-9E1AE5301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8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9F91-5B43-4AC7-7157-D834EF8A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C69E0-11C0-931A-E33F-D7062744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86DD2-2DA0-E30C-075D-5B5084EC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" y="0"/>
            <a:ext cx="12150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17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9977-6949-8CBA-8EA0-675F29B0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7A78A-47A4-E55A-997E-31FD8D749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1475B-101C-1E72-FFD9-55B92E2F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" y="0"/>
            <a:ext cx="1212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0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C5DB-DA74-2D15-73E7-5741BFC7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DD0E8-4397-CAA0-392A-987F67817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F5F1B-1D7A-6D0E-91E7-EF4FF6F1B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" y="0"/>
            <a:ext cx="12144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81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867D-3130-D15B-ED2C-B80B9FDF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2FFA9-543D-E3C5-8881-C00B4BFCD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B4522-B130-7C74-06BA-8D2A2A59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4"/>
            <a:ext cx="12192000" cy="68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86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B8A9-2EF6-ADB1-E945-82ED5778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403FC-2AA2-9EE0-7C74-6F005DD7F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3394-4AAC-F906-2B0E-5C16B98CD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3"/>
            <a:ext cx="12192000" cy="68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2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8C82-F7BF-DD75-2841-056679B7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D7EEF-6618-26E7-9FEC-4BC250C2C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9C617-A3C7-B28B-02F5-43A025BE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E2D0D0-04BE-723F-9935-6D7B13F91E76}"/>
                  </a:ext>
                </a:extLst>
              </p14:cNvPr>
              <p14:cNvContentPartPr/>
              <p14:nvPr/>
            </p14:nvContentPartPr>
            <p14:xfrm>
              <a:off x="8942472" y="3428136"/>
              <a:ext cx="285840" cy="689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E2D0D0-04BE-723F-9935-6D7B13F91E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88832" y="3320136"/>
                <a:ext cx="393480" cy="90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F45181F-6D25-7858-6F45-9285436E68D7}"/>
                  </a:ext>
                </a:extLst>
              </p14:cNvPr>
              <p14:cNvContentPartPr/>
              <p14:nvPr/>
            </p14:nvContentPartPr>
            <p14:xfrm>
              <a:off x="9068832" y="3178296"/>
              <a:ext cx="85320" cy="783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F45181F-6D25-7858-6F45-9285436E68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14832" y="3070656"/>
                <a:ext cx="192960" cy="9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D64959-999A-64C6-5DFA-10F2081B9693}"/>
                  </a:ext>
                </a:extLst>
              </p14:cNvPr>
              <p14:cNvContentPartPr/>
              <p14:nvPr/>
            </p14:nvContentPartPr>
            <p14:xfrm>
              <a:off x="9033912" y="2996496"/>
              <a:ext cx="1830960" cy="736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D64959-999A-64C6-5DFA-10F2081B96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71272" y="2933496"/>
                <a:ext cx="195660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CFB58B8-430D-423D-E66A-F6D3B5A84BFC}"/>
                  </a:ext>
                </a:extLst>
              </p14:cNvPr>
              <p14:cNvContentPartPr/>
              <p14:nvPr/>
            </p14:nvContentPartPr>
            <p14:xfrm>
              <a:off x="10885032" y="2916936"/>
              <a:ext cx="893160" cy="450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CFB58B8-430D-423D-E66A-F6D3B5A84B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22392" y="2853936"/>
                <a:ext cx="101880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25847D5-18C9-6B3A-80F8-1C3C4714950E}"/>
                  </a:ext>
                </a:extLst>
              </p14:cNvPr>
              <p14:cNvContentPartPr/>
              <p14:nvPr/>
            </p14:nvContentPartPr>
            <p14:xfrm>
              <a:off x="9314712" y="2981016"/>
              <a:ext cx="2436840" cy="1406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25847D5-18C9-6B3A-80F8-1C3C4714950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2072" y="2918016"/>
                <a:ext cx="2562480" cy="153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390086B-D644-36E2-32D0-23A8D3CBBEB7}"/>
              </a:ext>
            </a:extLst>
          </p:cNvPr>
          <p:cNvGrpSpPr/>
          <p:nvPr/>
        </p:nvGrpSpPr>
        <p:grpSpPr>
          <a:xfrm>
            <a:off x="9610272" y="3657456"/>
            <a:ext cx="2141640" cy="1189080"/>
            <a:chOff x="9610272" y="3657456"/>
            <a:chExt cx="2141640" cy="11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AA67ABD-A828-D5E3-B804-5DD3446324E9}"/>
                    </a:ext>
                  </a:extLst>
                </p14:cNvPr>
                <p14:cNvContentPartPr/>
                <p14:nvPr/>
              </p14:nvContentPartPr>
              <p14:xfrm>
                <a:off x="11649312" y="3657456"/>
                <a:ext cx="102600" cy="1012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AA67ABD-A828-D5E3-B804-5DD3446324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86312" y="3594456"/>
                  <a:ext cx="228240" cy="11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ADD3C3-BA66-EFC6-62CD-542F0241BBA5}"/>
                    </a:ext>
                  </a:extLst>
                </p14:cNvPr>
                <p14:cNvContentPartPr/>
                <p14:nvPr/>
              </p14:nvContentPartPr>
              <p14:xfrm>
                <a:off x="10130472" y="4233816"/>
                <a:ext cx="1546920" cy="612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ADD3C3-BA66-EFC6-62CD-542F0241BB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067472" y="4170816"/>
                  <a:ext cx="167256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B7167D9-C968-2F50-EC92-6ACBB07F5661}"/>
                    </a:ext>
                  </a:extLst>
                </p14:cNvPr>
                <p14:cNvContentPartPr/>
                <p14:nvPr/>
              </p14:nvContentPartPr>
              <p14:xfrm>
                <a:off x="9610272" y="4736376"/>
                <a:ext cx="821880" cy="60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B7167D9-C968-2F50-EC92-6ACBB07F56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47272" y="4673736"/>
                  <a:ext cx="94752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AC5BA25-2B5E-4A09-E81C-854ACD5BA95D}"/>
                  </a:ext>
                </a:extLst>
              </p14:cNvPr>
              <p14:cNvContentPartPr/>
              <p14:nvPr/>
            </p14:nvContentPartPr>
            <p14:xfrm>
              <a:off x="9053712" y="3881736"/>
              <a:ext cx="504360" cy="8740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AC5BA25-2B5E-4A09-E81C-854ACD5BA95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90712" y="3819096"/>
                <a:ext cx="630000" cy="9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16154B-9AE0-9184-7F3E-265CBCE7BE8B}"/>
                  </a:ext>
                </a:extLst>
              </p14:cNvPr>
              <p14:cNvContentPartPr/>
              <p14:nvPr/>
            </p14:nvContentPartPr>
            <p14:xfrm>
              <a:off x="9244152" y="2971656"/>
              <a:ext cx="878400" cy="55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16154B-9AE0-9184-7F3E-265CBCE7BE8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81152" y="2909016"/>
                <a:ext cx="10040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A8E6FC-CD51-C635-E298-498E1DD478F9}"/>
                  </a:ext>
                </a:extLst>
              </p14:cNvPr>
              <p14:cNvContentPartPr/>
              <p14:nvPr/>
            </p14:nvContentPartPr>
            <p14:xfrm>
              <a:off x="10231992" y="3035376"/>
              <a:ext cx="386640" cy="10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A8E6FC-CD51-C635-E298-498E1DD478F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68992" y="2972376"/>
                <a:ext cx="512280" cy="13572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723E1A6-ECCE-F1CA-AEDE-008407A8538A}"/>
              </a:ext>
            </a:extLst>
          </p:cNvPr>
          <p:cNvSpPr txBox="1"/>
          <p:nvPr/>
        </p:nvSpPr>
        <p:spPr>
          <a:xfrm>
            <a:off x="8943624" y="2874852"/>
            <a:ext cx="2838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NexusCart</a:t>
            </a:r>
            <a:r>
              <a:rPr lang="en-US" sz="1400" dirty="0"/>
              <a:t> leverages the AWS cloud to host its entire microservices architecture, ensuring high scalability, reliability, and global reach for its platform.</a:t>
            </a:r>
          </a:p>
        </p:txBody>
      </p:sp>
    </p:spTree>
    <p:extLst>
      <p:ext uri="{BB962C8B-B14F-4D97-AF65-F5344CB8AC3E}">
        <p14:creationId xmlns:p14="http://schemas.microsoft.com/office/powerpoint/2010/main" val="3353002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2A99-4469-DDAD-6773-FF8A1F41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22386-DFEB-F1B7-413F-972FF9566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85DC9-B6FC-42E6-1CED-C3702FD1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29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59</Words>
  <Application>Microsoft Office PowerPoint</Application>
  <PresentationFormat>Widescreen</PresentationFormat>
  <Paragraphs>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Rajvardhan Deshmukh</dc:creator>
  <cp:lastModifiedBy>Rajvardhan Deshmukh</cp:lastModifiedBy>
  <cp:revision>3</cp:revision>
  <dcterms:created xsi:type="dcterms:W3CDTF">2025-11-04T05:17:59Z</dcterms:created>
  <dcterms:modified xsi:type="dcterms:W3CDTF">2025-11-04T05:43:04Z</dcterms:modified>
</cp:coreProperties>
</file>